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71998"/>
            <a:ext cx="11485848" cy="195386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Modal verbs are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when you ask for something. “Could you open the window, please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sounds much better than just “Open the window, please.”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7416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4813" algn="l"/>
                <a:tab pos="6818313" algn="l"/>
                <a:tab pos="9631363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also	B. just         	C. anyway	D. then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7999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271454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考查副词辨析。句意：情态动词也在当你要求某事时使用。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无论如何；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然后。根据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“Modal verbs are... used when you ask for something.”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可知，这里强调的是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情态动词也用于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，因此填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50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to sound more polite in English is to use the passive voice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被动语态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is helpful in situations where it might be rude to directly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someone’s actions or mistakes. For example, “The computer wasn’t turned off.” sounds nicer than “Bob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turn off the computer.”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024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68538" algn="l"/>
                <a:tab pos="3857625" algn="l"/>
                <a:tab pos="6723063" algn="l"/>
                <a:tab pos="9631363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Few	B. Little	C. Another	D. Other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511" y="34226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389705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考查形容词辨析。句意：在英语中，要显得更礼貌的另一种方式是使用被动语态。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很少的；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另一的；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其他的。 空后的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“way”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为可数名词单数，只能用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7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494090"/>
            <a:ext cx="11485848" cy="25958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to sound more polite in English is to use the passive voice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被动语态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is helpful in situations where it might be rude to directly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someone’s actions or mistakes. For example, “The computer wasn’t turned off.” sounds nicer than “Bob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turn off the computer.”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85703"/>
            <a:ext cx="11485848" cy="62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492375" algn="l"/>
                <a:tab pos="4841875" algn="l"/>
                <a:tab pos="7380288" algn="l"/>
                <a:tab pos="963136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come out	B. point out	C. give out	D. put out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0781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3561435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考查动词短语辨析。句意：这在直接指责某人的行为或错误可能不礼貌的情况下是很有帮助的。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出来；出版；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 out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out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公布；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out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扑灭；生产。根据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might be rude to directly... someone’s actions or mistakes”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可知，这里强调的是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指出某人的行为或错误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12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655109"/>
            <a:ext cx="11485848" cy="25958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to sound more polite in English is to use the passive voice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被动语态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This is helpful in situations where it might be rude to directly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someone’s actions or mistakes. For example, “The computer wasn’t turned off.” sounds nicer than “Bob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turn off the computer.”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1532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438" algn="l"/>
                <a:tab pos="7175500" algn="l"/>
                <a:tab pos="963136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remembered	B. planned	C. decided	 D. forgot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32822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76016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考查动词辨析。句意：例如，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电脑没有关。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听起来比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鲍勃忘记关电脑。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忘记。根据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“Bob... to turn off the computer”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可知，此处指忘记关闭电脑。故选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56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5958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use the past tense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过去时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example, when you check into a hotel, the staff might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“Did you need any help with your luggage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行李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Although the past tense is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to describe things that have already happened, it’s also a way to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politeness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169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  <a:tab pos="7381240" algn="l"/>
                <a:tab pos="963168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ask	B. write	C. find	D. leave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3546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794198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考查动词辨析。句意：例如，当你入住酒店时，工作人员可能会这样问：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您需要帮忙拿行李吗？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离开。根据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need any help with your luggage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行李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可知，这里强调的是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工作人员可能会问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47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5958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use the past tense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过去时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example, when you check into a hotel, the staff might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“Did you need any help with your luggage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行李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Although the past tense is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to describe things that have already happened, it’s also a way to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politeness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326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438" algn="l"/>
                <a:tab pos="7088188" algn="l"/>
                <a:tab pos="963136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sometimes	B. seldom	C. usually	D. hardly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5386" y="33705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60854" y="3840411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考查副词辨析。句意：虽然过去时态通常用来描述已经发生的事情，但是它也是一种展示你的礼貌的方式。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几乎不。根据常识可知，过去时态在英语中通常用来描述过去的事，因此填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42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718823"/>
            <a:ext cx="11485848" cy="259583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use the past tense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过去时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For example, when you check into a hotel, the staff might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“Did you need any help with your luggage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行李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Although the past tense is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to describe things that have already happened, it’s also a way to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politeness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930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4813" algn="l"/>
                <a:tab pos="6461125" algn="l"/>
                <a:tab pos="7380288" algn="l"/>
                <a:tab pos="9631363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read	B. show      	C. describe	 D. hide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33871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9" name="内容占位符 8"/>
          <p:cNvSpPr txBox="1">
            <a:spLocks/>
          </p:cNvSpPr>
          <p:nvPr/>
        </p:nvSpPr>
        <p:spPr bwMode="auto">
          <a:xfrm>
            <a:off x="360854" y="3887175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考查动词辨析。句意：虽然过去时态通常用来描述已经发生的事情，但是它也是一种展示你的礼貌的方式。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藏。根据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politeness”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可知，这里指展示礼貌。故选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27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06906"/>
            <a:ext cx="11485848" cy="151169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 will help make your English sound more </a:t>
            </a:r>
            <a:r>
              <a:rPr lang="zh-CN" altLang="zh-CN" sz="3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considerate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体贴的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11230"/>
            <a:ext cx="11485848" cy="77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770755" algn="l"/>
                <a:tab pos="7381240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polite	  B. right	C. direct	D. clear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9402" y="2109978"/>
            <a:ext cx="518091" cy="8679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smtClean="0"/>
              <a:t>A</a:t>
            </a:r>
            <a:endParaRPr lang="zh-CN" altLang="en-US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841268"/>
            <a:ext cx="11485848" cy="386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考查形容词辨析。句意：这些技巧有助于让你的英语听起来更礼貌和体贴！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有礼貌的；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正确的；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直接的；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清晰的。根据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连接两个并列的成分可知，空处所填词应与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considerate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相呼应，因此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78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62590"/>
            <a:ext cx="11449668" cy="13681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34381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18300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介绍了如何让自己的英语表达更加有礼貌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20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031325"/>
          </a:xfrm>
        </p:spPr>
        <p:txBody>
          <a:bodyPr/>
          <a:lstStyle/>
          <a:p>
            <a:pPr indent="808990" hangingPunct="0">
              <a:spcAft>
                <a:spcPts val="0"/>
              </a:spcAf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Learning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polite in a new language isn’t easy. Every language has special ways to be polite, and knowing how to use these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make a big difference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实验原创.eps" descr="id:21475018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52736"/>
            <a:ext cx="2109470" cy="53594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85437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51075" algn="l"/>
                <a:tab pos="4217988" algn="l"/>
                <a:tab pos="6815138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words	B. rules            C. sentences	        D. grammars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2387" y="29836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34566" y="3457878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考查名词辨析。句意：每种语言都有其独特的礼貌表达方式，知道如何使用这些规则可以产生很大的不同。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句子；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grammar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语法。根据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language has special ways to be polite”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可知，这里强调的是语言中的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礼貌规则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4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34623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simple way to make your English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polite is to use modal verbs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probably already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modal verbs like “could” “would” “might” and “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verbs are used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ability or possibility, they’re also a great way to make your English sound more polite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asking questions.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someone “Do you want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sounds direct. But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use a modal verb—“Would you like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”—it sounds much nicer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9031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  <a:tab pos="7381240" algn="l"/>
                <a:tab pos="963168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sound	B. seem	C. look	D. feel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212" y="40146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9123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考查动词辨析。句意：让你的英语听起来更礼貌的一个简单方法是使用情态动词。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似乎；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your English sound more polite”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可知，这里强调的是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听起来更礼貌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08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8699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  <a:tab pos="7381240" algn="l"/>
                <a:tab pos="963168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	B. have	C. did	D. shall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2007" y="39948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</a:t>
            </a:r>
            <a:endParaRPr lang="zh-CN" altLang="en-US" sz="24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420827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考查动词辨析。句意：你可能已经知道像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“could”“would”“might”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“shall”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这样的情态动词。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做（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过去式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将要。根据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“modal verbs like ‘could’‘would’‘might’”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可知，此处要填一个情态动词。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“shall”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是情态动词。故选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34623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simple way to make your English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polite is to use modal verbs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probably already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modal verbs like “could” “would” “might” and “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verbs are used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ability or possibility, they’re also a great way to make your English sound more polite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asking questions.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someone “Do you want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sounds direct. But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use a modal verb—“Would you like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”—it sounds much nicer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38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85726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51075" algn="l"/>
                <a:tab pos="4032250" algn="l"/>
                <a:tab pos="6548438" algn="l"/>
                <a:tab pos="7177088" algn="l"/>
                <a:tab pos="7380288" algn="l"/>
                <a:tab pos="8969375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look after	B. care about	C. talk about	D. share with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3378" y="39555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C</a:t>
            </a:r>
            <a:endParaRPr lang="zh-CN" altLang="en-US" sz="2400" dirty="0"/>
          </a:p>
        </p:txBody>
      </p:sp>
      <p:sp>
        <p:nvSpPr>
          <p:cNvPr id="9" name="内容占位符 7"/>
          <p:cNvSpPr txBox="1">
            <a:spLocks/>
          </p:cNvSpPr>
          <p:nvPr/>
        </p:nvSpPr>
        <p:spPr bwMode="auto">
          <a:xfrm>
            <a:off x="360854" y="4370846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考查动词短语辨析。句意：当这些动词用于谈论能力或可能性时，它们也是让你的英语听起来更礼貌的好方法。尤其是当你问问题时。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about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谈论；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with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分享。根据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verbs are used to... ability or possibility”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可知，此处指谈论能力或可能性。故选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360854" y="637691"/>
            <a:ext cx="11485848" cy="334623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simple way to make your English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polite is to use modal verbs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probably already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modal verbs like “could” “would” “might” and “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verbs are used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ability or possibility, they’re also a great way to make your English sound more polite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asking questions.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someone “Do you want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sounds direct. But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use a modal verb—“Would you like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”—it sounds much nicer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17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594561"/>
            <a:ext cx="11485848" cy="334623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simple way to make your English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polite is to use modal verbs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probably already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modal verbs like “could” “would” “might” and “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verbs are used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ability or possibility, they’re also a great way to make your English sound more polite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asking questions.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someone “Do you want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sounds direct. But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use a modal verb—“Would you like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”—it sounds much nicer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6899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17738" algn="l"/>
                <a:tab pos="4032250" algn="l"/>
                <a:tab pos="6905625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especially	B. probably	C. really		D. luckily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73458" y="39892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40034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考查副词辨析。句意同上。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确实；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are asking questions”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可知，这里指尤其在你问问题时。故选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35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594561"/>
            <a:ext cx="11485848" cy="334623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simple way to make your English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polite is to use modal verbs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probably already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modal verbs like “could” “would” “might” and “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verbs are used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ability or possibility, they’re also a great way to make your English sound more polite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asking questions.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someone “Do you want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sounds direct. But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use a modal verb—“Would you like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”—it sounds much nicer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8424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51075" algn="l"/>
                <a:tab pos="4032250" algn="l"/>
                <a:tab pos="7445375" algn="l"/>
                <a:tab pos="963136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public	B. For example	C. At first	D. On time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95704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B</a:t>
            </a:r>
            <a:endParaRPr lang="zh-CN" altLang="en-US" sz="2400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3591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考查介词短语辨析。句意：例如，问某人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你想和我一起吃晚饭吗？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听起来很直接。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public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公开地；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起初；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time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按时。根据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“asking someone ‘Do you want to have dinner with me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可知，这里是在举例说明。故选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9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594561"/>
            <a:ext cx="11485848" cy="334623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simple way to make your English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polite is to use modal verbs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probably already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modal verbs like “could” “would” “might” and “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verbs are used to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ability or possibility, they’re also a great way to make your English sound more polite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are asking questions.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asking someone “Do you want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sounds direct. But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use a modal verb—“Would you like to have dinner with 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”—it sounds much nicer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8364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A. though         B. until        C. because         D. if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901921" y="39480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 sz="240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33935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考查连词辨析。句意：但是，如果你使用一个情态动词时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你愿意和我一起吃晚饭吗？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听起来会好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很多！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虽然；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为止；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如果。根据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use a modal verb... it sounds much nicer”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可知，这里是条件状语从句，因此用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引导。故选</a:t>
            </a:r>
            <a:r>
              <a:rPr lang="en-US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0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1266</Words>
  <Application>Microsoft Office PowerPoint</Application>
  <PresentationFormat>自定义</PresentationFormat>
  <Paragraphs>63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